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 /><Relationship Id="rId14" Type="http://schemas.openxmlformats.org/officeDocument/2006/relationships/tableStyles" Target="tableStyles.xml" /><Relationship Id="rId15" Type="http://schemas.openxmlformats.org/officeDocument/2006/relationships/viewProps" Target="viewProps.xml" /></Relationships>
</file>

<file path=ppt/media/image1.png>
</file>

<file path=ppt/media/image2.jpg>
</file>

<file path=ppt/media/image3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Click to edit Master subtitle style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fr-FR"/>
              <a:t>Click icon to add picture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tile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Multicore &amp; GPU Computing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Bild Verarbeitung : Sobel Operator</a:t>
            </a:r>
            <a:endParaRPr lang="de-DE"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Quicksand Light"/>
                <a:ea typeface="Quicksand Light"/>
                <a:cs typeface="Quicksand Light"/>
              </a:rPr>
              <a:t>Gruppe 1: Arno Chaidron, Louis Hermier</a:t>
            </a:r>
            <a:endParaRPr sz="1600">
              <a:solidFill>
                <a:schemeClr val="bg1"/>
              </a:solidFill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29502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Vorführung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1038325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7684476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Agenda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5338083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Prototypen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5841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208433561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838199" y="1690687"/>
            <a:ext cx="3826003" cy="2533834"/>
          </a:xfrm>
          <a:prstGeom prst="rect">
            <a:avLst/>
          </a:prstGeom>
        </p:spPr>
      </p:pic>
      <p:pic>
        <p:nvPicPr>
          <p:cNvPr id="500225873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7878673" y="3965590"/>
            <a:ext cx="3826003" cy="2533834"/>
          </a:xfrm>
          <a:prstGeom prst="rect">
            <a:avLst/>
          </a:prstGeom>
        </p:spPr>
      </p:pic>
      <p:sp>
        <p:nvSpPr>
          <p:cNvPr id="2098345017" name="" hidden="0"/>
          <p:cNvSpPr txBox="1"/>
          <p:nvPr isPhoto="0" userDrawn="0"/>
        </p:nvSpPr>
        <p:spPr bwMode="auto">
          <a:xfrm flipH="0" flipV="0">
            <a:off x="4821733" y="1690687"/>
            <a:ext cx="6883628" cy="146307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Small: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600 * 397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238.200px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Medium: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1000 * 662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662.000px</a:t>
            </a:r>
            <a:r>
              <a:rPr>
                <a:latin typeface="Quicksand SemiBold"/>
                <a:ea typeface="Quicksand SemiBold"/>
                <a:cs typeface="Quicksand SemiBold"/>
              </a:rPr>
              <a:t> (2,8x </a:t>
            </a:r>
            <a:r>
              <a:rPr>
                <a:latin typeface="Quicksand Light"/>
                <a:ea typeface="Quicksand Light"/>
                <a:cs typeface="Quicksand Light"/>
              </a:rPr>
              <a:t>small</a:t>
            </a:r>
            <a:r>
              <a:rPr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Large: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4394 * 2910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12.786.540px (19x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medium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, 54x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large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555444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Python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555244440" name="" hidden="0"/>
          <p:cNvSpPr/>
          <p:nvPr isPhoto="0" userDrawn="0"/>
        </p:nvSpPr>
        <p:spPr bwMode="auto">
          <a:xfrm>
            <a:off x="5968559" y="3291840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594511572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9465" y="1220679"/>
            <a:ext cx="4725088" cy="5446820"/>
          </a:xfrm>
          <a:prstGeom prst="rect">
            <a:avLst/>
          </a:prstGeom>
        </p:spPr>
      </p:pic>
      <p:sp>
        <p:nvSpPr>
          <p:cNvPr id="166923247" name="" hidden="0"/>
          <p:cNvSpPr txBox="1"/>
          <p:nvPr isPhoto="0" userDrawn="0"/>
        </p:nvSpPr>
        <p:spPr bwMode="auto">
          <a:xfrm flipH="0" flipV="0">
            <a:off x="7269538" y="1535096"/>
            <a:ext cx="4701546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Light"/>
                <a:ea typeface="Quicksand Light"/>
                <a:cs typeface="Quicksand Light"/>
              </a:rPr>
              <a:t>: 7217ms (~7s)</a:t>
            </a:r>
            <a:endParaRPr b="0">
              <a:latin typeface="Quicksand Light"/>
              <a:ea typeface="Quicksand Light"/>
              <a:cs typeface="Quicksand Light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Light"/>
                <a:ea typeface="Quicksand Light"/>
                <a:cs typeface="Quicksand Light"/>
              </a:rPr>
              <a:t>: 20309ms (~20s)</a:t>
            </a:r>
            <a:endParaRPr b="0">
              <a:latin typeface="Quicksand Light"/>
              <a:ea typeface="Quicksand Light"/>
              <a:cs typeface="Quicksand Light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Light"/>
                <a:ea typeface="Quicksand Light"/>
                <a:cs typeface="Quicksand Light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387394ms (</a:t>
            </a:r>
            <a:r>
              <a:rPr b="0">
                <a:latin typeface="Quicksand Light"/>
                <a:ea typeface="Quicksand Light"/>
                <a:cs typeface="Quicksand Light"/>
              </a:rPr>
              <a:t>~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387s, ~</a:t>
            </a:r>
            <a:r>
              <a:rPr b="0">
                <a:latin typeface="Quicksand Light"/>
                <a:ea typeface="Quicksand Light"/>
                <a:cs typeface="Quicksand Light"/>
              </a:rPr>
              <a:t>6m30s)</a:t>
            </a:r>
            <a:endParaRPr b="0"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8901809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633060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59396248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5756077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Naive Implementierung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6597482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689597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Erste Optimization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402939562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070503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Lade alle werte gleichzeitig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414260626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10</Slides>
  <Notes>10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2022-03-27T20:40:00Z</dcterms:modified>
  <cp:category/>
  <cp:contentStatus/>
  <cp:version/>
</cp:coreProperties>
</file>